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/>
    <p:restoredTop sz="94727"/>
  </p:normalViewPr>
  <p:slideViewPr>
    <p:cSldViewPr snapToGrid="0" snapToObjects="1">
      <p:cViewPr varScale="1">
        <p:scale>
          <a:sx n="82" d="100"/>
          <a:sy n="82" d="100"/>
        </p:scale>
        <p:origin x="2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D373A-0A5C-D545-ADCB-D0E9910CC791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0C905-2382-854F-A27B-BD4A559DF0B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28104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Geniet van alles wat je doet! Tot gauw X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0C905-2382-854F-A27B-BD4A559DF0BA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830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9F92A-FA76-4B4B-9ECE-3EB41D118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850FD3C-C1FF-1A4E-AAF5-A0B496EAD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E323D5-997C-2644-9D82-73FA2B4FB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7EB3E7-B712-354C-B18C-E0971AAE5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42FA6C-7849-C946-9D71-DC97EE78B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3361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F6D766-7535-AE46-A8A9-60B388A7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FE4FF5E-DAFB-F447-909A-E69A8DAF41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C41173-340D-A142-8F13-946EC9A52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7C67F8-9F2D-A446-808E-72445A51D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BFA1ED-96C4-1540-9767-51A7DE1E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398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09C3F54-318F-084B-924B-91548FE19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443C2EC-7CA9-004E-B436-7CFB7A3B6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3C7279-F751-9A44-BB72-11683B5C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F185BF-C538-1042-AEF5-E3928289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4DB13C-B6FF-164B-86BA-1D03FBE18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060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C8679-2533-0949-896C-33BE0B13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72EDF5-FED6-0043-A01C-A0E9B381B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8AA936-98D2-2D48-8FFC-3BF9445F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30BC89E-F821-4948-A34A-70733D98D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5EB1859-0A4A-D442-A759-E329D80F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683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C5116-F178-8849-B09A-FCE8CB8AD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6BA7B1-8A2D-C249-8EB5-9EBD98C1B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DD8A44-268D-8249-A9EB-B0909C900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14200BC-1F6C-CF47-AD6D-D883F243E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BB5AD3-4468-D945-B050-122E969D8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516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B993F-3D73-2E46-823C-E5512AE1A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2239D8-71E1-404A-A5C2-5D847E541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4AB6B1-AA8C-DA4F-95AF-E25ADF7CF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2C293A-F926-AD43-B06C-8DD03E3D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28109D-A0E3-2248-B25A-8F978A2D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58D08D1-0EEA-0042-B176-F52153D3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6803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CAC2A-B695-6141-A5D9-94A336C46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015EB2-7549-A248-9674-CAC85E505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6ED7CC8-EBF6-D147-AF76-939987324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38AAC38-9200-0D45-A718-4D58FEC37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0ACC3A0-D88C-3B42-A840-1D9D8E251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2CBFE3D-05EA-2741-BAA0-7652A042B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5B4E66C-06C0-F843-83B3-2FC9F0A8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A88728D-80DC-6F43-AF2F-85D7C18F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625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741342-8F90-E44C-A51F-C7E7762E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E819865-94EA-7F42-869D-1582E54C7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460758C-ADB9-C049-9304-D4544610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92A3AD-142A-4A4B-8AA0-B6EEB94F7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289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927E325-40C3-3C4A-B01D-41896014E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E7C3E54-18C7-6741-94D4-5BEC3E45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76903A-3B37-9340-B75F-CAD691F1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801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5063AB-AB5B-5242-8EE3-A49E9B93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37A14C-963E-F449-A7FA-8E6347720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D5D30BD-F6C9-834B-BF3C-8CD4DFCA4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7F65318-3C66-B44C-B550-0E47E089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AEA59A-BDE4-574D-AEE2-364118F4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9E1DA08-AF61-DA4C-B4D3-6F3F4B16C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1103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C8B60-A1DE-934A-87CB-A7EAA48F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BA599E1-000B-9647-A3DA-C8E165BE6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1C0F88D-96E6-2543-91B6-25AF983B1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111C5F-62FB-8348-BF3A-E6EF8CDB9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A1EC50-83DA-3B4B-8F87-FA875252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2E2095B-716F-0D41-939B-08344A13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485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7D29CC7-4B5C-3940-A01A-26AF45A68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F7C6F1-3A82-B64E-AA71-151106A72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AD68DF-E4B0-4F4C-90BA-E481A4C47D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1EFF7-B3CA-E842-9514-344BE0667B6D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434C32-D269-FF41-87A1-6F2846780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0E91C6-67EB-0A4C-A6AA-DB34F5B4F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00AF5-A597-5944-96ED-9E8133A031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46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lloon-ball-balls-holiday-2639074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5EB9CE-ABA2-E040-A842-D69CE77D71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Lentefeestverhaal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46F3009-6DB0-3D40-A192-0B3BA5B7C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22363"/>
            <a:ext cx="9144000" cy="4135437"/>
          </a:xfrm>
        </p:spPr>
        <p:txBody>
          <a:bodyPr>
            <a:normAutofit fontScale="70000" lnSpcReduction="20000"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sz="3600" dirty="0"/>
          </a:p>
          <a:p>
            <a:endParaRPr lang="nl-BE" sz="3600" dirty="0"/>
          </a:p>
          <a:p>
            <a:r>
              <a:rPr lang="nl-BE" sz="4600" dirty="0"/>
              <a:t>in de coronatijd…</a:t>
            </a:r>
          </a:p>
          <a:p>
            <a:endParaRPr lang="nl-BE" sz="3600" dirty="0"/>
          </a:p>
          <a:p>
            <a:r>
              <a:rPr lang="nl-BE" sz="3600" dirty="0"/>
              <a:t>Marie-Anne Cuvelier – </a:t>
            </a:r>
          </a:p>
          <a:p>
            <a:r>
              <a:rPr lang="nl-BE" sz="3600" dirty="0"/>
              <a:t>April 2020</a:t>
            </a:r>
          </a:p>
        </p:txBody>
      </p:sp>
      <p:pic>
        <p:nvPicPr>
          <p:cNvPr id="5" name="Afbeelding 4" descr="Afbeelding met ballon, vliegtuig, transport, zitten&#10;&#10;Automatisch gegenereerde beschrijving">
            <a:extLst>
              <a:ext uri="{FF2B5EF4-FFF2-40B4-BE49-F238E27FC236}">
                <a16:creationId xmlns:a16="http://schemas.microsoft.com/office/drawing/2014/main" id="{5C73B904-23CA-4244-B0C8-49D2ED36C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D5233C1-123A-C444-AFB8-D791043CD118}"/>
              </a:ext>
            </a:extLst>
          </p:cNvPr>
          <p:cNvSpPr txBox="1"/>
          <p:nvPr/>
        </p:nvSpPr>
        <p:spPr>
          <a:xfrm>
            <a:off x="2340244" y="681925"/>
            <a:ext cx="74391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pPr algn="ctr"/>
            <a:r>
              <a:rPr lang="nl-BE" sz="3200" dirty="0"/>
              <a:t>Lentefeestverhaal in de coronatijd</a:t>
            </a:r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Marie-Anne Cuvelier                                                                                  April 2020</a:t>
            </a:r>
          </a:p>
        </p:txBody>
      </p:sp>
    </p:spTree>
    <p:extLst>
      <p:ext uri="{BB962C8B-B14F-4D97-AF65-F5344CB8AC3E}">
        <p14:creationId xmlns:p14="http://schemas.microsoft.com/office/powerpoint/2010/main" val="2036297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gebouw, zitten, taart&#10;&#10;Automatisch gegenereerde beschrijving">
            <a:extLst>
              <a:ext uri="{FF2B5EF4-FFF2-40B4-BE49-F238E27FC236}">
                <a16:creationId xmlns:a16="http://schemas.microsoft.com/office/drawing/2014/main" id="{A39D285E-679A-0746-AC57-E4E22D36E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78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1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94048-0721-9248-A3BF-44BAF1CC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BE" dirty="0"/>
            </a:br>
            <a:br>
              <a:rPr lang="nl-BE" dirty="0"/>
            </a:br>
            <a:endParaRPr lang="nl-BE" dirty="0"/>
          </a:p>
        </p:txBody>
      </p:sp>
      <p:pic>
        <p:nvPicPr>
          <p:cNvPr id="5" name="Tijdelijke aanduiding voor inhoud 4" descr="Afbeelding met persoon, kleding, vrouw, zwart&#10;&#10;Automatisch gegenereerde beschrijving">
            <a:extLst>
              <a:ext uri="{FF2B5EF4-FFF2-40B4-BE49-F238E27FC236}">
                <a16:creationId xmlns:a16="http://schemas.microsoft.com/office/drawing/2014/main" id="{BAA91B33-1E9C-864A-9EDF-3BE6AA818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7840" y="603868"/>
            <a:ext cx="8832037" cy="5888025"/>
          </a:xfrm>
        </p:spPr>
      </p:pic>
    </p:spTree>
    <p:extLst>
      <p:ext uri="{BB962C8B-B14F-4D97-AF65-F5344CB8AC3E}">
        <p14:creationId xmlns:p14="http://schemas.microsoft.com/office/powerpoint/2010/main" val="403405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sjaaltje, kleding, dragen&#10;&#10;Automatisch gegenereerde beschrijving">
            <a:extLst>
              <a:ext uri="{FF2B5EF4-FFF2-40B4-BE49-F238E27FC236}">
                <a16:creationId xmlns:a16="http://schemas.microsoft.com/office/drawing/2014/main" id="{78C00756-36ED-3D4A-A2F9-0ED3FF396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1" r="-2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50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2" descr="Afbeelding met persoon, binnen, vasthouden, vrouw&#10;&#10;Automatisch gegenereerde beschrijving">
            <a:extLst>
              <a:ext uri="{FF2B5EF4-FFF2-40B4-BE49-F238E27FC236}">
                <a16:creationId xmlns:a16="http://schemas.microsoft.com/office/drawing/2014/main" id="{B4C77752-276E-A94E-A502-B8543B186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r="-1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140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persoon, vrouw, vasthouden&#10;&#10;Automatisch gegenereerde beschrijving">
            <a:extLst>
              <a:ext uri="{FF2B5EF4-FFF2-40B4-BE49-F238E27FC236}">
                <a16:creationId xmlns:a16="http://schemas.microsoft.com/office/drawing/2014/main" id="{FC53A3D4-50E3-6643-8638-07EAA861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9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2" descr="Afbeelding met persoon, binnen, vasthouden, vrouw&#10;&#10;Automatisch gegenereerde beschrijving">
            <a:extLst>
              <a:ext uri="{FF2B5EF4-FFF2-40B4-BE49-F238E27FC236}">
                <a16:creationId xmlns:a16="http://schemas.microsoft.com/office/drawing/2014/main" id="{06BFB257-4514-9641-A10E-935AF4996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84" b="1742"/>
          <a:stretch/>
        </p:blipFill>
        <p:spPr>
          <a:xfrm>
            <a:off x="1" y="1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9965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Afbeelding 2" descr="Afbeelding met persoon, binnen, vasthouden, jong&#10;&#10;Automatisch gegenereerde beschrijving">
            <a:extLst>
              <a:ext uri="{FF2B5EF4-FFF2-40B4-BE49-F238E27FC236}">
                <a16:creationId xmlns:a16="http://schemas.microsoft.com/office/drawing/2014/main" id="{8C144649-575D-374D-A768-120C37632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41" r="1" b="858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31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innen, hond, zitten, teken&#10;&#10;Automatisch gegenereerde beschrijving">
            <a:extLst>
              <a:ext uri="{FF2B5EF4-FFF2-40B4-BE49-F238E27FC236}">
                <a16:creationId xmlns:a16="http://schemas.microsoft.com/office/drawing/2014/main" id="{C84E7CCA-D521-7549-9A16-44A085E50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24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ebouw, zitten, bedekt&#10;&#10;Automatisch gegenereerde beschrijving">
            <a:extLst>
              <a:ext uri="{FF2B5EF4-FFF2-40B4-BE49-F238E27FC236}">
                <a16:creationId xmlns:a16="http://schemas.microsoft.com/office/drawing/2014/main" id="{6026C6A7-ACD5-3B42-86AC-A45FFCFC4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1" r="-2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 descr="Afbeelding met buiten, gebouw, zitten, bedekt&#10;&#10;Automatisch gegenereerde beschrijving">
            <a:extLst>
              <a:ext uri="{FF2B5EF4-FFF2-40B4-BE49-F238E27FC236}">
                <a16:creationId xmlns:a16="http://schemas.microsoft.com/office/drawing/2014/main" id="{CA2F3AC3-3CE3-DD41-A88C-6093885A5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1" r="-2" b="-2"/>
          <a:stretch/>
        </p:blipFill>
        <p:spPr>
          <a:xfrm>
            <a:off x="838200" y="445641"/>
            <a:ext cx="992886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497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31</Words>
  <Application>Microsoft Macintosh PowerPoint</Application>
  <PresentationFormat>Breedbeeld</PresentationFormat>
  <Paragraphs>32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Impact</vt:lpstr>
      <vt:lpstr>Kantoorthema</vt:lpstr>
      <vt:lpstr>Lentefeestverhaal</vt:lpstr>
      <vt:lpstr>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Lentefeestverhaal</dc:title>
  <dc:creator>Cuvelier Marie-Anne</dc:creator>
  <cp:lastModifiedBy>Cuvelier Marie-Anne</cp:lastModifiedBy>
  <cp:revision>2</cp:revision>
  <dcterms:created xsi:type="dcterms:W3CDTF">2020-04-07T13:42:20Z</dcterms:created>
  <dcterms:modified xsi:type="dcterms:W3CDTF">2020-04-07T13:46:44Z</dcterms:modified>
</cp:coreProperties>
</file>